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57" r:id="rId5"/>
    <p:sldId id="389" r:id="rId6"/>
    <p:sldId id="390" r:id="rId7"/>
    <p:sldId id="392" r:id="rId8"/>
    <p:sldId id="391" r:id="rId9"/>
    <p:sldId id="393" r:id="rId10"/>
    <p:sldId id="394" r:id="rId11"/>
    <p:sldId id="395" r:id="rId12"/>
    <p:sldId id="396" r:id="rId13"/>
    <p:sldId id="397" r:id="rId14"/>
    <p:sldId id="404" r:id="rId15"/>
    <p:sldId id="398" r:id="rId16"/>
    <p:sldId id="405" r:id="rId17"/>
    <p:sldId id="400" r:id="rId18"/>
    <p:sldId id="401" r:id="rId19"/>
    <p:sldId id="402" r:id="rId20"/>
    <p:sldId id="4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652" y="2095129"/>
            <a:ext cx="3992286" cy="1341319"/>
          </a:xfrm>
        </p:spPr>
        <p:txBody>
          <a:bodyPr anchor="b" anchorCtr="0">
            <a:normAutofit/>
          </a:bodyPr>
          <a:lstStyle/>
          <a:p>
            <a:r>
              <a:rPr lang="el-GR" sz="2400" dirty="0"/>
              <a:t>                   ΕΡΓΑΣΙΑ</a:t>
            </a:r>
            <a:br>
              <a:rPr lang="el-GR" sz="2400" dirty="0"/>
            </a:br>
            <a:r>
              <a:rPr lang="el-GR" sz="2400" dirty="0"/>
              <a:t>ΤΕΧΝΟΛΟΓΙΕΣ ΑΝΑΠΤΥΞΗΣ ΗΛΕΚΤΡΟΝΙΚΩΝ ΠΑΙΧΝΙΔΙΩΝ</a:t>
            </a:r>
            <a:br>
              <a:rPr lang="en-US" sz="2400" dirty="0"/>
            </a:br>
            <a:r>
              <a:rPr lang="en-US" sz="2400" dirty="0"/>
              <a:t>      </a:t>
            </a:r>
            <a:r>
              <a:rPr lang="el-GR" sz="2000" dirty="0"/>
              <a:t>Ακαδημαϊκό έτος 2022-2023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7267" y="4014879"/>
            <a:ext cx="4518733" cy="2396972"/>
          </a:xfrm>
        </p:spPr>
        <p:txBody>
          <a:bodyPr>
            <a:normAutofit fontScale="85000" lnSpcReduction="20000"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l-GR" sz="1800" b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l-GR" sz="1900" b="1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ΠΑΝΕΠΙΣΤΗΜΙΟ ΠΕΙΡΑΙΩΣ </a:t>
            </a:r>
          </a:p>
          <a:p>
            <a:pPr algn="ctr"/>
            <a:r>
              <a:rPr lang="el-GR" sz="1800" b="1" u="none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ΣΧΟΛΗ ΤΕΧΝΟΛΟΓΙΩΝ ΠΛΗΡΟΦΟΡΙΚΗΣ ΚΑΙ ΕΠΙΚΟΙΝΩΝΙΩΝ </a:t>
            </a:r>
          </a:p>
          <a:p>
            <a:pPr algn="ctr"/>
            <a:r>
              <a:rPr lang="el-GR" sz="1800" b="1" u="none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ΤΜΗΜΑ ΠΛΗΡΟΦΟΡΙΚΗΣ </a:t>
            </a:r>
            <a:endParaRPr lang="en-US" sz="1800" b="1" u="none" strike="noStrike" baseline="0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l-GR" sz="1800" b="1" i="1" u="none" strike="noStrike" baseline="0" dirty="0">
                <a:solidFill>
                  <a:schemeClr val="tx1">
                    <a:lumMod val="95000"/>
                  </a:schemeClr>
                </a:solidFill>
              </a:rPr>
              <a:t>ΕΠΙΒΛΕΠΩΝ ΚΑΘΗΓΗΤΗΣ: ΘΕΜΗΣ ΠΑΝΑΓΙΩΤΟΠΟΥΛΟΣ </a:t>
            </a:r>
          </a:p>
          <a:p>
            <a:pPr algn="ctr"/>
            <a:endParaRPr lang="en-US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776D1D-FA94-F9A2-6A55-87A692EF53D6}"/>
              </a:ext>
            </a:extLst>
          </p:cNvPr>
          <p:cNvSpPr txBox="1">
            <a:spLocks/>
          </p:cNvSpPr>
          <p:nvPr/>
        </p:nvSpPr>
        <p:spPr>
          <a:xfrm>
            <a:off x="7725051" y="3721100"/>
            <a:ext cx="3992286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/>
              <a:t>ΒΙΤΑΚΗΣ ΑΘΑΝΑΣΙΟΣ - Π19247</a:t>
            </a:r>
          </a:p>
          <a:p>
            <a:r>
              <a:rPr lang="el-GR" sz="1600"/>
              <a:t>ΑΥΓΕΡΙΝΟΣ ΧΡΗΣΤΟΣ - Π19020</a:t>
            </a:r>
          </a:p>
          <a:p>
            <a:r>
              <a:rPr lang="el-GR" sz="1600"/>
              <a:t>ΠΑΝΑΓΙΩΤΟΠΟΥΛΟΣ ΔΗΜΗΤΡΙΟΣ - Π19130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22B59-9071-5D0B-B529-3CB15096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31" y="2487532"/>
            <a:ext cx="1157697" cy="13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Questing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822E214-CCA4-CAD1-997E-147FFEDBE3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787" y="1521847"/>
            <a:ext cx="8212339" cy="4679955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134DF26-B35C-4B20-1ADF-F9F6CC5460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02126" y="1521847"/>
            <a:ext cx="1332174" cy="174847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7AA8D1B-C14D-7F56-3B92-463AF18E4E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634300" y="1521847"/>
            <a:ext cx="2361461" cy="1623505"/>
          </a:xfrm>
        </p:spPr>
      </p:pic>
    </p:spTree>
    <p:extLst>
      <p:ext uri="{BB962C8B-B14F-4D97-AF65-F5344CB8AC3E}">
        <p14:creationId xmlns:p14="http://schemas.microsoft.com/office/powerpoint/2010/main" val="110853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Questing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C901312-AAE4-620C-E37E-09BAFA5E2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904" y="1224949"/>
            <a:ext cx="7430789" cy="4172673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DDCFC46-1232-946A-D5FE-C3575A75849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554929" y="228881"/>
            <a:ext cx="4613519" cy="2594217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F6CDF9E-AA4D-1A2F-4617-2D51CB32DF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554928" y="2823098"/>
            <a:ext cx="4570485" cy="2742291"/>
          </a:xfrm>
        </p:spPr>
      </p:pic>
    </p:spTree>
    <p:extLst>
      <p:ext uri="{BB962C8B-B14F-4D97-AF65-F5344CB8AC3E}">
        <p14:creationId xmlns:p14="http://schemas.microsoft.com/office/powerpoint/2010/main" val="248752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4CC8378-25B5-F87C-B2CF-82FC2FF5B3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85442" y="1215275"/>
            <a:ext cx="6003806" cy="3951528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ED7B156-008F-FC0C-53F9-DEE7A35480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9275" y="1215274"/>
            <a:ext cx="5966167" cy="3951529"/>
          </a:xfrm>
        </p:spPr>
      </p:pic>
    </p:spTree>
    <p:extLst>
      <p:ext uri="{BB962C8B-B14F-4D97-AF65-F5344CB8AC3E}">
        <p14:creationId xmlns:p14="http://schemas.microsoft.com/office/powerpoint/2010/main" val="99671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F5FAC2-149F-A84A-9327-98348EB77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362" y="1232958"/>
            <a:ext cx="5050840" cy="285345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3922C9-FBCF-27C5-7495-E209D619B89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005759" y="2981404"/>
            <a:ext cx="5853959" cy="327071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9A97D0-3CAE-FD62-2962-D41027298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72" y="87080"/>
            <a:ext cx="5133484" cy="28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9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FB86F58-7E5B-1E4F-E3C0-13219E360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2348" y="1215275"/>
            <a:ext cx="8736012" cy="4912325"/>
          </a:xfrm>
        </p:spPr>
      </p:pic>
    </p:spTree>
    <p:extLst>
      <p:ext uri="{BB962C8B-B14F-4D97-AF65-F5344CB8AC3E}">
        <p14:creationId xmlns:p14="http://schemas.microsoft.com/office/powerpoint/2010/main" val="314121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2EAC67-FEC3-3936-9CB4-2B083DCC0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662" y="1215275"/>
            <a:ext cx="8838538" cy="4969976"/>
          </a:xfrm>
        </p:spPr>
      </p:pic>
    </p:spTree>
    <p:extLst>
      <p:ext uri="{BB962C8B-B14F-4D97-AF65-F5344CB8AC3E}">
        <p14:creationId xmlns:p14="http://schemas.microsoft.com/office/powerpoint/2010/main" val="455900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Game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E84A80-E5D3-54F4-44FF-5DE33A46E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587" y="1317498"/>
            <a:ext cx="8706938" cy="4895977"/>
          </a:xfrm>
        </p:spPr>
      </p:pic>
    </p:spTree>
    <p:extLst>
      <p:ext uri="{BB962C8B-B14F-4D97-AF65-F5344CB8AC3E}">
        <p14:creationId xmlns:p14="http://schemas.microsoft.com/office/powerpoint/2010/main" val="91740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/>
              <a:t>ΠΑΙΧΝΙΔΙΩΝ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F074AC-3604-0DFD-81EB-4461C8C06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499" y="1419358"/>
            <a:ext cx="8956675" cy="4351989"/>
          </a:xfrm>
        </p:spPr>
      </p:pic>
    </p:spTree>
    <p:extLst>
      <p:ext uri="{BB962C8B-B14F-4D97-AF65-F5344CB8AC3E}">
        <p14:creationId xmlns:p14="http://schemas.microsoft.com/office/powerpoint/2010/main" val="323692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l-GR" dirty="0"/>
              <a:t>Περιεχόμενα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Terrain</a:t>
            </a:r>
          </a:p>
          <a:p>
            <a:r>
              <a:rPr lang="en-US" dirty="0"/>
              <a:t>Questing</a:t>
            </a:r>
          </a:p>
          <a:p>
            <a:r>
              <a:rPr lang="en-US" dirty="0"/>
              <a:t>Combat</a:t>
            </a:r>
          </a:p>
          <a:p>
            <a:r>
              <a:rPr lang="en-US" dirty="0"/>
              <a:t>Menu</a:t>
            </a:r>
          </a:p>
          <a:p>
            <a:r>
              <a:rPr lang="en-US" dirty="0"/>
              <a:t>Assets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2993D3-23FD-901F-F28E-B76AC8EB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332728"/>
            <a:ext cx="11091600" cy="1332000"/>
          </a:xfrm>
        </p:spPr>
        <p:txBody>
          <a:bodyPr/>
          <a:lstStyle/>
          <a:p>
            <a:r>
              <a:rPr lang="en-US" dirty="0"/>
              <a:t>Terrain </a:t>
            </a:r>
            <a:br>
              <a:rPr lang="en-US" dirty="0"/>
            </a:br>
            <a:r>
              <a:rPr lang="en-US" sz="2000" dirty="0"/>
              <a:t>Fantasy Land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05BC7C-BCEF-E446-46E5-27F979F81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345614"/>
            <a:ext cx="10203515" cy="443374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9FA38-7728-6B22-3662-4E8BBF89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B6ED3093-8A6B-C8F4-0F14-D536CEBE91BB}"/>
              </a:ext>
            </a:extLst>
          </p:cNvPr>
          <p:cNvSpPr txBox="1">
            <a:spLocks/>
          </p:cNvSpPr>
          <p:nvPr/>
        </p:nvSpPr>
        <p:spPr>
          <a:xfrm>
            <a:off x="472444" y="658415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/>
              <a:t>Ακαδημαϊκό έτος 2022-2023</a:t>
            </a:r>
            <a:endParaRPr lang="en-US" dirty="0"/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6744A060-0824-070B-9751-4FF03A9C29D5}"/>
              </a:ext>
            </a:extLst>
          </p:cNvPr>
          <p:cNvSpPr txBox="1">
            <a:spLocks/>
          </p:cNvSpPr>
          <p:nvPr/>
        </p:nvSpPr>
        <p:spPr>
          <a:xfrm>
            <a:off x="3280731" y="658415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Outskirt Village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12D577-55D5-075A-578E-7273EEB9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215274"/>
            <a:ext cx="9188822" cy="50969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Fantasy 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70946F8-819F-6F9D-6F8F-B2122FA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96836"/>
            <a:ext cx="9196622" cy="5111889"/>
          </a:xfrm>
        </p:spPr>
      </p:pic>
    </p:spTree>
    <p:extLst>
      <p:ext uri="{BB962C8B-B14F-4D97-AF65-F5344CB8AC3E}">
        <p14:creationId xmlns:p14="http://schemas.microsoft.com/office/powerpoint/2010/main" val="347208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715C27-9D49-CACF-C06C-4029C96E5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209742"/>
            <a:ext cx="9096443" cy="5098983"/>
          </a:xfrm>
        </p:spPr>
      </p:pic>
    </p:spTree>
    <p:extLst>
      <p:ext uri="{BB962C8B-B14F-4D97-AF65-F5344CB8AC3E}">
        <p14:creationId xmlns:p14="http://schemas.microsoft.com/office/powerpoint/2010/main" val="39887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Camp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5ED2B9-4320-8CBC-2681-ED4D1165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47730"/>
            <a:ext cx="9096443" cy="5098983"/>
          </a:xfrm>
        </p:spPr>
      </p:pic>
    </p:spTree>
    <p:extLst>
      <p:ext uri="{BB962C8B-B14F-4D97-AF65-F5344CB8AC3E}">
        <p14:creationId xmlns:p14="http://schemas.microsoft.com/office/powerpoint/2010/main" val="339124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Village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E27A16-3966-A62E-C8BB-F4C84DF7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01499"/>
            <a:ext cx="9118133" cy="5080103"/>
          </a:xfrm>
        </p:spPr>
      </p:pic>
    </p:spTree>
    <p:extLst>
      <p:ext uri="{BB962C8B-B14F-4D97-AF65-F5344CB8AC3E}">
        <p14:creationId xmlns:p14="http://schemas.microsoft.com/office/powerpoint/2010/main" val="325640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Shipwreck Bay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ΤΕΧΝΟΛΟΓΙΕΣ ΑΝΑΠΤΥΞΗΣ ΗΛΕΚΤΡΟΝΙΚΩΝ</a:t>
            </a:r>
            <a:r>
              <a:rPr lang="en-US" dirty="0"/>
              <a:t> </a:t>
            </a:r>
            <a:r>
              <a:rPr lang="el-GR" dirty="0"/>
              <a:t>ΠΑΙΧΝΙΔΙΩΝ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81C090-5890-B0BB-2D7C-E47203D5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03810"/>
            <a:ext cx="9141479" cy="5060036"/>
          </a:xfrm>
        </p:spPr>
      </p:pic>
    </p:spTree>
    <p:extLst>
      <p:ext uri="{BB962C8B-B14F-4D97-AF65-F5344CB8AC3E}">
        <p14:creationId xmlns:p14="http://schemas.microsoft.com/office/powerpoint/2010/main" val="20194095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{6930E754-73DB-4EDE-919A-05C7367D6401}tf33713516_win32</Template>
  <TotalTime>402</TotalTime>
  <Words>204</Words>
  <Application>Microsoft Office PowerPoint</Application>
  <PresentationFormat>Widescreen</PresentationFormat>
  <Paragraphs>79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Walbaum Display</vt:lpstr>
      <vt:lpstr>3DFloatVTI</vt:lpstr>
      <vt:lpstr>                   ΕΡΓΑΣΙΑ ΤΕΧΝΟΛΟΓΙΕΣ ΑΝΑΠΤΥΞΗΣ ΗΛΕΚΤΡΟΝΙΚΩΝ ΠΑΙΧΝΙΔΙΩΝ       Ακαδημαϊκό έτος 2022-2023</vt:lpstr>
      <vt:lpstr>Περιεχόμενα</vt:lpstr>
      <vt:lpstr>Terrain  Fantasy Land</vt:lpstr>
      <vt:lpstr>Outskirt Village</vt:lpstr>
      <vt:lpstr>Fantasy City</vt:lpstr>
      <vt:lpstr>Fields</vt:lpstr>
      <vt:lpstr>Bandit Camp </vt:lpstr>
      <vt:lpstr>Dead Village</vt:lpstr>
      <vt:lpstr>Shipwreck Bay</vt:lpstr>
      <vt:lpstr>Questing</vt:lpstr>
      <vt:lpstr>Questing</vt:lpstr>
      <vt:lpstr>Combat </vt:lpstr>
      <vt:lpstr>Combat </vt:lpstr>
      <vt:lpstr>Main Menu</vt:lpstr>
      <vt:lpstr>Loading Menu</vt:lpstr>
      <vt:lpstr>In Game Menu</vt:lpstr>
      <vt:lpstr>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ΕΡΓΑΣΙΑ ΕΙΚΟΝΙΚΗ ΠΡΑΓΜΑΤΙΚΟΤΗΤΑ       Ακαδημαϊκό έτος 2022-2023</dc:title>
  <dc:creator>Vit</dc:creator>
  <cp:lastModifiedBy>Vit</cp:lastModifiedBy>
  <cp:revision>52</cp:revision>
  <dcterms:created xsi:type="dcterms:W3CDTF">2023-03-22T10:47:16Z</dcterms:created>
  <dcterms:modified xsi:type="dcterms:W3CDTF">2023-03-25T15:15:24Z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